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39F32DE-B2D8-442E-B524-99E396197E09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AB679F2-9F57-4E50-85B5-DBB378E528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83102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Giant Chromosomes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295400"/>
            <a:ext cx="70104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giant chromosomes are the chromosomes which   are very large in size as compared to normal chromosomes.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They are also called as mega chromosomes.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These chromosomes are very long and thick in appearance during metaphase than normal chromosomes.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Hence they are called as Giant chromosomes.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Giant chromosomes are of two types-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Lampbrush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chromosome.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chromosome.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Biological significance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848600" cy="5181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banding patterns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chromosomes were originally used to help map chromosomes, identify small chromosome mutations, and in 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taxonomic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identification. 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are now used to study the function of genes in transcription. 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interbands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these chromosomes are involved in the interaction with the active chromatin proteins, 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nucleosome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remodeling, and origin recognition complexes.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731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Lampbrush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chromosome</a:t>
            </a:r>
            <a:b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953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Lampbrush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chromosomes were first observed by Walther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Flemming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1882 in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oocytes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 Salamander and described by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Ruckert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shark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oocytes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1892.  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This is a giant chromosome which is found in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oocytes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or immature egg of most of the vertebrates such as fishes, amphibians, reptiles and birds also in some insects.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They are generally found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oocytes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as the DNA content is very high in these cells. They are formed in response to the active synthesis of mRNA molecules for egg cells.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These chromosomes are not found in mammals.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543800" cy="48006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The characteristic features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Lampbrush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chromosomes is that it include fine lateral loops that originate from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chromomeres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the 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diplotene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stage of prophase first of meiosis.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These chromosomes are found in both animal species, vertebrates and invertebrates. So, they can be seen only in the prophase first's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diplotene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stage of meiosis. 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They are generally smaller in size in case of invertebrates than vertebrates. Its lateral loops give it its characteristic lamp brush like appearance.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49808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Structure of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Lampbrush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Chromosomes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9162" y="1528762"/>
            <a:ext cx="59912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749808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762000"/>
            <a:ext cx="7620000" cy="5867400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  The longitudinal axis of chromosome from which loops are arises that are made of a single DNA molecule each. Numerous bead-like structures called 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chromomeres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are arranged in a linear fashion along this axis. </a:t>
            </a:r>
          </a:p>
          <a:p>
            <a:pPr algn="just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 Two symmetrical lateral loops in opposite direction emerge from each 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chromomere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that may expand or contract in response to different environmental conditions.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Biological significance</a:t>
            </a:r>
          </a:p>
          <a:p>
            <a:pPr algn="just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 The loops present in case of 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lampbrush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chromosomes are used in chromosome mapping, particularly those loops that appear at a constant location in the chromosome.</a:t>
            </a:r>
          </a:p>
          <a:p>
            <a:pPr algn="just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  It provides evidence for eukaryotic gene amplification that is needed in the growth phase of </a:t>
            </a:r>
            <a:r>
              <a:rPr lang="en-US" sz="9600" dirty="0" err="1" smtClean="0">
                <a:latin typeface="Times New Roman" pitchFamily="18" charset="0"/>
                <a:cs typeface="Times New Roman" pitchFamily="18" charset="0"/>
              </a:rPr>
              <a:t>oocytes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   This can be used for the  analysis in hybridization  processes.</a:t>
            </a:r>
          </a:p>
          <a:p>
            <a:pPr algn="just">
              <a:buNone/>
            </a:pPr>
            <a:endParaRPr lang="en-US" sz="9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Chromosome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66800"/>
            <a:ext cx="7696200" cy="5105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chromosomes are large chromosomes which have thousands of DNA strands. </a:t>
            </a:r>
          </a:p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chromosomes were first reported by 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E.G.Balbiani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 in 1881.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chromosomes are found in 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dipteran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flies, for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 Drosophila.</a:t>
            </a:r>
            <a:r>
              <a:rPr lang="en-US" sz="2600" dirty="0" smtClean="0"/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 insects, they are commonly found in the salivary glands when the cells are not dividing.</a:t>
            </a:r>
          </a:p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chromosomes are produced when repeated rounds of DNA replication without cell division forms a giant chromosome. </a:t>
            </a:r>
          </a:p>
          <a:p>
            <a:pPr algn="just"/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chromosomes, at 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interphase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are seen to have distinct thick and thin banding patterns which are called as dark and light bands respectively.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Structure of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Chromosome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295400"/>
            <a:ext cx="31623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3429000"/>
            <a:ext cx="37623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Structure of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Chromosome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990600"/>
            <a:ext cx="7943088" cy="54864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insects,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chromosomes are commonly found in the salivary glands.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their presence in salivary gland, they are also called  as "salivary gland chromosomes".</a:t>
            </a:r>
            <a:r>
              <a:rPr lang="en-US" sz="2400" dirty="0" smtClean="0"/>
              <a:t>  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chromosome contains two types of bands namely-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Dark bands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Interbands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(light bands).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dark bands are darkly stained and the inter bands are lightly stained with nuclear stains.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dark bands contain more DNA and less RNA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interbands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contain more RNA and less DNA. The bands of  on chromosomes become enlarged at certain times to form swellings called puffs.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848600" cy="4800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formation of puffs in case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polytene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chomosomes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is called puffing.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regions of puffs,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chromonemata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get uncoil and open out to form many loops. The puffing is caused by the uncoiling of individual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chromomeres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a band.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puffs indicate the site of active genes where mRNA synthesis takes place.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chromonemata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 puffs give out a series of many loops laterally.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chromonematal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loops appear as rings, they are called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Balbiani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rings 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240</TotalTime>
  <Words>200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Giant Chromosomes</vt:lpstr>
      <vt:lpstr>1. Lampbrush chromosome </vt:lpstr>
      <vt:lpstr>Slide 3</vt:lpstr>
      <vt:lpstr>Structure of Lampbrush Chromosomes</vt:lpstr>
      <vt:lpstr>Slide 5</vt:lpstr>
      <vt:lpstr>Polytene Chromosome</vt:lpstr>
      <vt:lpstr>Structure of Polytene Chromosome</vt:lpstr>
      <vt:lpstr>Structure of Polytene Chromosome</vt:lpstr>
      <vt:lpstr>Slide 9</vt:lpstr>
      <vt:lpstr>Biological significance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Giant Chromosomes</dc:title>
  <dc:creator>asus</dc:creator>
  <cp:lastModifiedBy>asus</cp:lastModifiedBy>
  <cp:revision>61</cp:revision>
  <dcterms:created xsi:type="dcterms:W3CDTF">2021-10-10T15:26:36Z</dcterms:created>
  <dcterms:modified xsi:type="dcterms:W3CDTF">2021-10-11T07:20:32Z</dcterms:modified>
</cp:coreProperties>
</file>